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45B06-ECC4-118A-369E-427D7230C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9D72B3-A27F-11CA-A094-C22A44BAB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DF658-F528-2953-B00E-7A05AC78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C2C23-A445-2C96-FD69-822D773F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68AAF5-355E-29F0-16B3-307DF202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87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4FBE8-3B37-872D-2C39-517AC544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7877BC-DB00-D33F-68B7-218F7630D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B447BE-F29A-3E29-AE38-FAD005E6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BF922F-4E52-0737-FB66-8568A7519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8DC1B0-2FF5-6750-800C-C85DBDE6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93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4554B4-C249-DC3D-7142-0A9D6C8E1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13B27E-1B3C-EE47-A5CA-ADF2B6FE1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B23CB-4CBA-4A27-949E-54A7ACE3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FD603F-5F1E-8652-8625-08F3A68D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B018B9-2363-3DE9-5C02-1361A8B2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81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582AA-AE8C-B345-6E88-2FF347DA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82CB2C-0F2B-4D95-6A1E-30492A60B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0E127-AB6C-07A2-160A-03D24AB9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F6C12F-FEE0-2809-4358-AA94B182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A7517-BDD0-6F1E-DA6A-96D8F39B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6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26D14-8A24-050F-50CF-E2342B62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DA8CAD-F8CA-BD6E-449D-C7B341637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D98FF2-C21D-66E5-A4AE-132D1151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58E8E5-CE7F-8545-27D2-50F1CEC6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1B18D-9C35-3AAD-5141-13B5BEC8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54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A4F6B-0904-FBCF-599E-362AA63D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5BC479-1FEE-92F4-489E-159FD2560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36829C-9193-AD28-5EE6-F1915BE9D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F0B096-E0C0-ADBA-A5B1-BCBD8E5D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23C2F-FE28-477A-6A6B-A32E3CDD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AC85F6-AB75-90AD-F5DF-860C6335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84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1BE52-A7CA-DBFE-BC4B-8CCA1B33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B7F95D-659C-E6B2-6D17-C93D84D68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0680AC-C3BF-D521-8C0C-B943136A9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F745CC-0603-F32F-2F64-D614A087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C54CC4-0EAD-AC9C-CC97-22AC8C738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E3B099-9BE4-040C-F338-D050668D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AB3BCF-42FC-7461-ED2E-2653A38D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95F2F6-C852-A2C2-13DC-F53681D6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07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DAA02-175C-DB45-6DB1-CFA484A8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D03166-A904-42F4-F149-F217C2A1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210752-305D-5B91-974C-932C87DC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565236-B503-5399-0D9E-6A41A0BE2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10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9B480-5972-6529-E407-65E8349C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8945A4-CEAC-4B65-DE95-624F5853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AC23EC-0739-96FB-68BE-E8FFA776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2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B5959-4437-3DA3-628A-6BC1CB97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4818A-AFE8-1241-2224-58693367C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57BC17-8D4D-16D9-032F-4E2A4C417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45061E-1C6E-179A-150A-214DC857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F3E7D5-7851-2144-4ADB-C2A2432C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CD2A5-9D57-0B7C-925F-0DF8D31C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20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397C6-5E5B-8990-AE12-9E7629D4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333ADA-85F6-A217-DB30-05AE97D144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6932A3-AB2C-3F45-5C23-DAE3B6309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5C150-B856-DB1D-0FA3-DDEBF031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1484B1-BD98-2537-37D3-872D0461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D69C39-4AF4-AE61-6A8D-F609D281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63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FE9AA1-8BDC-C5F7-59DC-33F46CF82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F6B632-342E-3545-428F-755B7A005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CA9906-622A-18F4-899F-2C1DA6B13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A337-F609-4917-B3DB-D184C8AA02F3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98163F-886B-23F5-DA86-33309B90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3C3C88-F84E-2C87-DB26-D0875B024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866E-7C47-4DFB-9043-20D4D98438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8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AE5E558-E30E-56B7-FA45-0641FE735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742950"/>
            <a:ext cx="53721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2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Katerina Duskova</dc:creator>
  <cp:lastModifiedBy>Katerina Duskova</cp:lastModifiedBy>
  <cp:revision>1</cp:revision>
  <dcterms:created xsi:type="dcterms:W3CDTF">2022-09-09T07:03:23Z</dcterms:created>
  <dcterms:modified xsi:type="dcterms:W3CDTF">2022-09-09T07:03:41Z</dcterms:modified>
</cp:coreProperties>
</file>